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8" r:id="rId4"/>
    <p:sldId id="260" r:id="rId5"/>
    <p:sldId id="261" r:id="rId6"/>
    <p:sldId id="264" r:id="rId7"/>
    <p:sldId id="271" r:id="rId8"/>
    <p:sldId id="272" r:id="rId9"/>
    <p:sldId id="262" r:id="rId10"/>
    <p:sldId id="258" r:id="rId11"/>
    <p:sldId id="263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79310" autoAdjust="0"/>
  </p:normalViewPr>
  <p:slideViewPr>
    <p:cSldViewPr snapToGrid="0" snapToObjects="1">
      <p:cViewPr varScale="1">
        <p:scale>
          <a:sx n="55" d="100"/>
          <a:sy n="55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9-12-2023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9-12-2023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Zowel server als clients worden centraal gestart, zouden ook elk een </a:t>
            </a:r>
            <a:r>
              <a:rPr lang="nl-NL" dirty="0" err="1"/>
              <a:t>main</a:t>
            </a:r>
            <a:r>
              <a:rPr lang="nl-NL" dirty="0"/>
              <a:t> methode kunnen krijgen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794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Loadbalancerimp</a:t>
            </a:r>
            <a:r>
              <a:rPr lang="nl-NL" dirty="0"/>
              <a:t> bevat lijst van </a:t>
            </a:r>
            <a:r>
              <a:rPr lang="nl-NL" dirty="0" err="1"/>
              <a:t>serverconnections</a:t>
            </a:r>
            <a:r>
              <a:rPr lang="nl-NL" dirty="0"/>
              <a:t> en heeft 2 belangrijke methodes, </a:t>
            </a:r>
            <a:r>
              <a:rPr lang="nl-NL" dirty="0" err="1"/>
              <a:t>postMessage</a:t>
            </a:r>
            <a:r>
              <a:rPr lang="nl-NL" dirty="0"/>
              <a:t> gaat een </a:t>
            </a:r>
            <a:r>
              <a:rPr lang="nl-NL" dirty="0" err="1"/>
              <a:t>message</a:t>
            </a:r>
            <a:r>
              <a:rPr lang="nl-NL" dirty="0"/>
              <a:t> posten in een </a:t>
            </a:r>
            <a:r>
              <a:rPr lang="nl-NL" dirty="0" err="1"/>
              <a:t>cell</a:t>
            </a:r>
            <a:r>
              <a:rPr lang="nl-NL" dirty="0"/>
              <a:t> in een server. </a:t>
            </a:r>
            <a:r>
              <a:rPr lang="nl-NL" dirty="0" err="1"/>
              <a:t>getMessage</a:t>
            </a:r>
            <a:r>
              <a:rPr lang="nl-NL" dirty="0"/>
              <a:t> gaat een combinatie van </a:t>
            </a:r>
            <a:r>
              <a:rPr lang="nl-NL" dirty="0" err="1"/>
              <a:t>Cell</a:t>
            </a:r>
            <a:r>
              <a:rPr lang="nl-NL" dirty="0"/>
              <a:t> en tag ophalen, dit zou op meerdere servers kunnen staan en zou </a:t>
            </a:r>
            <a:r>
              <a:rPr lang="nl-NL" dirty="0" err="1"/>
              <a:t>meerderekeren</a:t>
            </a:r>
            <a:r>
              <a:rPr lang="nl-NL" dirty="0"/>
              <a:t> kunnen voorkomen. Hij geeft ze allemaal terug maar kan maar 1 </a:t>
            </a:r>
            <a:r>
              <a:rPr lang="nl-NL" dirty="0" err="1"/>
              <a:t>decrypten</a:t>
            </a:r>
            <a:r>
              <a:rPr lang="nl-NL" dirty="0"/>
              <a:t>. Spijtig daje zoveel onnodige dingen moet doen maar was het enigste da ik op kwam. Posten gaat hij in elke server proberen tot hij slaagt.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56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Deze methode word opgeroepen in </a:t>
            </a:r>
            <a:r>
              <a:rPr lang="nl-NL" dirty="0" err="1"/>
              <a:t>while</a:t>
            </a:r>
            <a:r>
              <a:rPr lang="nl-NL" dirty="0"/>
              <a:t> loop in apparte </a:t>
            </a:r>
            <a:r>
              <a:rPr lang="nl-NL" dirty="0" err="1"/>
              <a:t>messageprinter</a:t>
            </a:r>
            <a:r>
              <a:rPr lang="nl-NL" dirty="0"/>
              <a:t> thread, Deze word gestart na succesvolle </a:t>
            </a:r>
            <a:r>
              <a:rPr lang="nl-NL" dirty="0" err="1"/>
              <a:t>bump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19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Na op </a:t>
            </a:r>
            <a:r>
              <a:rPr lang="nl-NL" dirty="0" err="1"/>
              <a:t>bump</a:t>
            </a:r>
            <a:r>
              <a:rPr lang="nl-NL" dirty="0"/>
              <a:t> te klikken gaat er thread zoeken naar andere </a:t>
            </a:r>
            <a:r>
              <a:rPr lang="nl-NL" dirty="0" err="1"/>
              <a:t>bump</a:t>
            </a:r>
            <a:r>
              <a:rPr lang="nl-NL" dirty="0"/>
              <a:t> files, en die uitlezen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597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0060-51E7-4CE6-8FFC-4AA8A30491C3}" type="datetime1">
              <a:rPr lang="nl-BE" smtClean="0"/>
              <a:t>9/12/2023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FE37-F529-41DB-9E1E-0A1CDD92204A}" type="datetime1">
              <a:rPr lang="nl-BE" smtClean="0"/>
              <a:t>9/12/2023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DF68-8B62-48CC-8D26-166BD37CD209}" type="datetime1">
              <a:rPr lang="nl-BE" smtClean="0"/>
              <a:t>9/12/2023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F096-B89D-4989-883E-A610E66F7AE2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63CC-9873-4C0D-B69A-D5BCAC5A1D4C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9C556-50E5-4F2E-8DFE-0BB5DFEE9E1C}" type="datetime1">
              <a:rPr lang="nl-BE" smtClean="0"/>
              <a:t>9/12/2023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DBA2-7ECA-4F29-9348-4E7E25D3C0F5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05E2-6C8D-4537-A292-E6FDDD7FD992}" type="datetime1">
              <a:rPr lang="nl-BE" smtClean="0"/>
              <a:t>9/12/2023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32B-1676-4EFD-91FE-5C7E61091BF8}" type="datetime1">
              <a:rPr lang="nl-BE" smtClean="0"/>
              <a:t>9/12/2023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B3A9-09CF-4E93-83EE-8A867F69F18D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75F5BAD-65CD-46B5-BEC1-090E67A1F92B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F22779D-B37E-4C9E-AABC-8B7075F76A7C}" type="datetime1">
              <a:rPr lang="nl-BE" smtClean="0"/>
              <a:t>9/12/2023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A6500-C0D4-4907-BC03-3C90ACE8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00000"/>
            <a:ext cx="11235346" cy="2386800"/>
          </a:xfrm>
        </p:spPr>
        <p:txBody>
          <a:bodyPr/>
          <a:lstStyle/>
          <a:p>
            <a:r>
              <a:rPr lang="fr-BE" dirty="0"/>
              <a:t> </a:t>
            </a:r>
            <a:r>
              <a:rPr lang="fr-BE" sz="6600" dirty="0"/>
              <a:t>Secure Messaging </a:t>
            </a:r>
            <a:br>
              <a:rPr lang="fr-BE" dirty="0"/>
            </a:br>
            <a:r>
              <a:rPr lang="fr-BE" dirty="0"/>
              <a:t>					</a:t>
            </a:r>
            <a:r>
              <a:rPr lang="fr-BE" sz="2800" dirty="0"/>
              <a:t>– Benjamin Rübenkamp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35895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E7D3AE-1CEA-8DFE-E668-9161F865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704734"/>
            <a:ext cx="944059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41EAADC-7CB5-503C-6E45-AC9DA1D7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35" y="917226"/>
            <a:ext cx="6601255" cy="50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38E0174-D531-E7D7-646F-5B4BD94B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55" y="783036"/>
            <a:ext cx="826885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C87280-4C97-5972-FE22-0D42AEDB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20" y="1359035"/>
            <a:ext cx="10310780" cy="506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F31268C-3FE9-2A68-D81B-E5F783D1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66" y="374073"/>
            <a:ext cx="7061516" cy="267659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68EFFD5-69A0-C549-7F97-71138D6C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3429000"/>
            <a:ext cx="8880764" cy="25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88B-511E-4BA5-9A82-3DEDFA97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9D554-1CBF-450D-B428-B4B9F201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7036"/>
            <a:ext cx="11041200" cy="1152000"/>
          </a:xfrm>
        </p:spPr>
        <p:txBody>
          <a:bodyPr>
            <a:normAutofit/>
          </a:bodyPr>
          <a:lstStyle/>
          <a:p>
            <a:r>
              <a:rPr lang="fr-BE" b="1" dirty="0"/>
              <a:t>Client</a:t>
            </a:r>
            <a:endParaRPr lang="en-BE" b="1" dirty="0">
              <a:solidFill>
                <a:srgbClr val="1D8DB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2D3DB9-26F9-A1D1-0EBC-1D01155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30" y="1359036"/>
            <a:ext cx="851653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08C7B-CE0C-4664-A661-9FF12AE9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1C2648-68EC-10ED-2D60-2F29D55E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68" y="1831907"/>
            <a:ext cx="8295664" cy="38432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B9C8B6E-A5D1-8784-9255-69826655C7F2}"/>
              </a:ext>
            </a:extLst>
          </p:cNvPr>
          <p:cNvSpPr txBox="1"/>
          <p:nvPr/>
        </p:nvSpPr>
        <p:spPr>
          <a:xfrm>
            <a:off x="1948168" y="681005"/>
            <a:ext cx="8295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/>
              <a:t>Main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332467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221C0-8831-4654-B7AC-C46410D5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DC18AEB-3DA5-0E44-12D6-93D55877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2749488"/>
            <a:ext cx="8888065" cy="221963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26D56D-A24D-7F98-19B8-8AF71EA10F55}"/>
              </a:ext>
            </a:extLst>
          </p:cNvPr>
          <p:cNvSpPr txBox="1"/>
          <p:nvPr/>
        </p:nvSpPr>
        <p:spPr>
          <a:xfrm>
            <a:off x="1398494" y="524435"/>
            <a:ext cx="10959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err="1"/>
              <a:t>LoadBalancer</a:t>
            </a:r>
            <a:r>
              <a:rPr lang="nl-NL" sz="4000" dirty="0"/>
              <a:t> Interface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12845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42F7F-3A92-4F03-955D-D00793D9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70F90-8F78-4C53-A9FD-D89E492C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LoadBalancerImpl</a:t>
            </a:r>
            <a:endParaRPr lang="en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2D42FB7-E21C-0F24-D920-A9ADE2D6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3" y="2014340"/>
            <a:ext cx="9050013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0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6CFA4-9EC5-4F8A-9335-D21E1701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13B216-317F-7FDB-9847-C9A3AAF34747}"/>
              </a:ext>
            </a:extLst>
          </p:cNvPr>
          <p:cNvSpPr txBox="1">
            <a:spLocks/>
          </p:cNvSpPr>
          <p:nvPr/>
        </p:nvSpPr>
        <p:spPr>
          <a:xfrm>
            <a:off x="728400" y="3594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fr-BE"/>
              <a:t>LoadBalancerImpl</a:t>
            </a:r>
            <a:endParaRPr lang="en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C05C4A9-A186-A88A-275B-3AF2CB5C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07" y="2089475"/>
            <a:ext cx="6530185" cy="26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6CFA4-9EC5-4F8A-9335-D21E1701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13B216-317F-7FDB-9847-C9A3AAF34747}"/>
              </a:ext>
            </a:extLst>
          </p:cNvPr>
          <p:cNvSpPr txBox="1">
            <a:spLocks/>
          </p:cNvSpPr>
          <p:nvPr/>
        </p:nvSpPr>
        <p:spPr>
          <a:xfrm>
            <a:off x="728400" y="3594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fr-BE"/>
              <a:t>LoadBalancerImpl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3EA561-60A7-7707-0E78-AA27AC15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27" y="1688086"/>
            <a:ext cx="8176345" cy="34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6CFA4-9EC5-4F8A-9335-D21E1701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13B216-317F-7FDB-9847-C9A3AAF34747}"/>
              </a:ext>
            </a:extLst>
          </p:cNvPr>
          <p:cNvSpPr txBox="1">
            <a:spLocks/>
          </p:cNvSpPr>
          <p:nvPr/>
        </p:nvSpPr>
        <p:spPr>
          <a:xfrm>
            <a:off x="728400" y="3594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fr-BE"/>
              <a:t>LoadBalancerImpl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3758F0-164C-BCE1-3889-11979C59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1" y="2093246"/>
            <a:ext cx="10281738" cy="26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D1B13-DA0F-4FF1-B1D5-9349E705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F0494C-EC53-4539-B6C8-DDA77D8A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31" y="435405"/>
            <a:ext cx="11041200" cy="1152000"/>
          </a:xfrm>
        </p:spPr>
        <p:txBody>
          <a:bodyPr/>
          <a:lstStyle/>
          <a:p>
            <a:r>
              <a:rPr lang="fr-BE" dirty="0" err="1"/>
              <a:t>ChatServer</a:t>
            </a:r>
            <a:r>
              <a:rPr lang="fr-BE" dirty="0"/>
              <a:t> Interface</a:t>
            </a:r>
            <a:endParaRPr lang="en-BE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4DAD54-A1A1-9897-11B0-739A4F0C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2057208"/>
            <a:ext cx="881185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A73EB-ED03-4580-9441-78550C38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E3D0304-9085-C51D-3E96-A385D22FD6A2}"/>
              </a:ext>
            </a:extLst>
          </p:cNvPr>
          <p:cNvSpPr txBox="1">
            <a:spLocks/>
          </p:cNvSpPr>
          <p:nvPr/>
        </p:nvSpPr>
        <p:spPr>
          <a:xfrm>
            <a:off x="328231" y="162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fr-BE" dirty="0" err="1"/>
              <a:t>ChatServerImpl</a:t>
            </a:r>
            <a:endParaRPr lang="en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C42F159-74EA-0FB5-AA77-D994E8E9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670"/>
            <a:ext cx="7083139" cy="243391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23418ED-0A99-C7A1-A7CC-730A1952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78" y="1707776"/>
            <a:ext cx="4718622" cy="316017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047A8AC-9409-14F6-F945-012FCEFD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475" y="738000"/>
            <a:ext cx="631595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656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181</Words>
  <Application>Microsoft Office PowerPoint</Application>
  <PresentationFormat>Breedbeeld</PresentationFormat>
  <Paragraphs>37</Paragraphs>
  <Slides>15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Calibri</vt:lpstr>
      <vt:lpstr>KU Leuven</vt:lpstr>
      <vt:lpstr>KU Leuven Sedes</vt:lpstr>
      <vt:lpstr> Secure Messaging       – Benjamin Rübenkamp</vt:lpstr>
      <vt:lpstr>PowerPoint-presentatie</vt:lpstr>
      <vt:lpstr>PowerPoint-presentatie</vt:lpstr>
      <vt:lpstr>LoadBalancerImpl</vt:lpstr>
      <vt:lpstr>PowerPoint-presentatie</vt:lpstr>
      <vt:lpstr>PowerPoint-presentatie</vt:lpstr>
      <vt:lpstr>PowerPoint-presentatie</vt:lpstr>
      <vt:lpstr>ChatServer Interface</vt:lpstr>
      <vt:lpstr>PowerPoint-presentatie</vt:lpstr>
      <vt:lpstr>Client</vt:lpstr>
      <vt:lpstr>Client</vt:lpstr>
      <vt:lpstr>Client</vt:lpstr>
      <vt:lpstr>Client</vt:lpstr>
      <vt:lpstr>Client</vt:lpstr>
      <vt:lpstr>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2023-12-09T10:38:00Z</dcterms:modified>
</cp:coreProperties>
</file>